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PT Sans Narrow"/>
      <p:regular r:id="rId10"/>
      <p:bold r:id="rId11"/>
    </p:embeddedFont>
    <p:embeddedFont>
      <p:font typeface="Open Sans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TSansNarrow-bold.fntdata"/><Relationship Id="rId10" Type="http://schemas.openxmlformats.org/officeDocument/2006/relationships/font" Target="fonts/PTSansNarrow-regular.fntdata"/><Relationship Id="rId13" Type="http://schemas.openxmlformats.org/officeDocument/2006/relationships/font" Target="fonts/OpenSans-bold.fntdata"/><Relationship Id="rId12" Type="http://schemas.openxmlformats.org/officeDocument/2006/relationships/font" Target="fonts/OpenSans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penSans-boldItalic.fntdata"/><Relationship Id="rId14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947f1cf415_0_4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947f1cf415_0_4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947f1cf415_0_2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947f1cf415_0_2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947f1cf415_0_4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947f1cf415_0_4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Welcome Message</a:t>
            </a:r>
            <a:endParaRPr/>
          </a:p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2136750" y="293458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250"/>
              <a:t>Large Generative Models Meet Multimodal Applications (LGM3A) </a:t>
            </a:r>
            <a:endParaRPr sz="125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311700" y="110700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Introduction</a:t>
            </a:r>
            <a:endParaRPr/>
          </a:p>
        </p:txBody>
      </p:sp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339750" y="1069850"/>
            <a:ext cx="8464500" cy="352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/>
              <a:t>Background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CN"/>
              <a:t>Workshop explores LLMs for multimodal interaction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CN"/>
              <a:t>Growing need to use LLMs with increasing multimodal data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CN"/>
              <a:t>Workshop welcomes professionals to explore multimodal model trends and practices</a:t>
            </a:r>
            <a:endParaRPr/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zh-CN"/>
              <a:t>Scope and Topics: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CN"/>
              <a:t>A platform to present </a:t>
            </a:r>
            <a:r>
              <a:rPr lang="zh-CN"/>
              <a:t>latest</a:t>
            </a:r>
            <a:r>
              <a:rPr lang="zh-CN"/>
              <a:t> works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CN"/>
              <a:t>Foster discussions on current challenges and opportunities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CN"/>
              <a:t>Identify emerging trends in LMM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CN"/>
              <a:t>Potential impact on future research and development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311700" y="110700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Acknowledgments</a:t>
            </a:r>
            <a:endParaRPr/>
          </a:p>
        </p:txBody>
      </p:sp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311700" y="718800"/>
            <a:ext cx="8520600" cy="422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/>
              <a:t>Workshop Organization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zh-CN"/>
              <a:t>Workshop Statistics: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CN"/>
              <a:t>3 invited keynotes + 8 accepted long papers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CN"/>
              <a:t>Acceptance rate: 50% </a:t>
            </a:r>
            <a:endParaRPr/>
          </a:p>
        </p:txBody>
      </p:sp>
      <p:pic>
        <p:nvPicPr>
          <p:cNvPr id="80" name="Google Shape;8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0450" y="1078600"/>
            <a:ext cx="5240675" cy="298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361850" y="15247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Schedule</a:t>
            </a:r>
            <a:endParaRPr/>
          </a:p>
        </p:txBody>
      </p:sp>
      <p:pic>
        <p:nvPicPr>
          <p:cNvPr id="86" name="Google Shape;8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0400" y="997175"/>
            <a:ext cx="8303201" cy="242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