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Open Sans" panose="020B0604020202020204" charset="0"/>
      <p:regular r:id="rId7"/>
      <p:bold r:id="rId8"/>
      <p:italic r:id="rId9"/>
      <p:boldItalic r:id="rId10"/>
    </p:embeddedFont>
    <p:embeddedFont>
      <p:font typeface="PT Sans Narrow" panose="020B0604020202020204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47f1cf415_0_4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47f1cf415_0_4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947f1cf415_0_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947f1cf415_0_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947f1cf415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947f1cf415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Welcome Message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6750" y="293458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50" dirty="0"/>
              <a:t>Large Generative Models Meet Multimodal Applications (LGM3A</a:t>
            </a:r>
            <a:r>
              <a:rPr lang="en-SG" altLang="zh-CN" sz="1250" dirty="0"/>
              <a:t> 2024</a:t>
            </a:r>
            <a:r>
              <a:rPr lang="zh-CN" sz="1250" dirty="0"/>
              <a:t>) </a:t>
            </a:r>
            <a:endParaRPr sz="12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311700" y="110700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Introduction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339750" y="1069850"/>
            <a:ext cx="8464500" cy="352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 dirty="0"/>
              <a:t>Background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CN" dirty="0"/>
              <a:t>Workshop explores LLMs for multimodal interaction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CN" dirty="0"/>
              <a:t>Growing need to use LLMs with increasing multimodal data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CN" dirty="0"/>
              <a:t>Workshop welcomes professionals to explore multimodal model trends and practices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zh-CN" dirty="0"/>
              <a:t>Scope and Topics: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CN" dirty="0"/>
              <a:t>A platform to present latest works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CN" dirty="0"/>
              <a:t>Foster discussions on current challenges and opportunities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CN" dirty="0"/>
              <a:t>Identify emerging trends in </a:t>
            </a:r>
            <a:r>
              <a:rPr lang="en-SG" altLang="zh-CN" dirty="0"/>
              <a:t>Multimodal Large Language Models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CN" dirty="0"/>
              <a:t>Potential impact on future research and development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110700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Acknowledgments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718800"/>
            <a:ext cx="8520600" cy="42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 dirty="0"/>
              <a:t>Workshop Organization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n-SG"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n-SG"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zh-CN" dirty="0"/>
              <a:t>Workshop Statistics: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SG" altLang="zh-CN" dirty="0"/>
              <a:t>2</a:t>
            </a:r>
            <a:r>
              <a:rPr lang="zh-CN" dirty="0"/>
              <a:t> invited keynotes + </a:t>
            </a:r>
            <a:r>
              <a:rPr lang="en-SG" altLang="zh-CN" dirty="0"/>
              <a:t>5</a:t>
            </a:r>
            <a:r>
              <a:rPr lang="zh-CN" dirty="0"/>
              <a:t> accepted long papers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CN" dirty="0"/>
              <a:t>Acceptance rate: 50% 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713FFD-E2EC-40F8-9E5C-06A16A703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480" y="1217805"/>
            <a:ext cx="5169947" cy="22365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61850" y="15247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Schedule</a:t>
            </a: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5BD30C-970A-406D-86F5-80A21474B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36" y="859874"/>
            <a:ext cx="8487515" cy="26037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539</Words>
  <Application>Microsoft Office PowerPoint</Application>
  <PresentationFormat>On-screen Show (16:9)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Open Sans</vt:lpstr>
      <vt:lpstr>Arial</vt:lpstr>
      <vt:lpstr>PT Sans Narrow</vt:lpstr>
      <vt:lpstr>Tropic</vt:lpstr>
      <vt:lpstr>Welcome Message</vt:lpstr>
      <vt:lpstr>Introduction</vt:lpstr>
      <vt:lpstr>Acknowledgments</vt:lpstr>
      <vt:lpstr>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Message</dc:title>
  <cp:lastModifiedBy>wangzheng</cp:lastModifiedBy>
  <cp:revision>4</cp:revision>
  <dcterms:modified xsi:type="dcterms:W3CDTF">2024-10-17T15:13:05Z</dcterms:modified>
</cp:coreProperties>
</file>